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EC9280"/>
    <a:srgbClr val="EB3915"/>
    <a:srgbClr val="1AB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5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44F2-789E-488B-AD24-988B11BAB56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1EC62-5FA6-44F9-940A-FBA0EAE0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EC62-5FA6-44F9-940A-FBA0EAE03A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0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1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12314"/>
              </p:ext>
            </p:extLst>
          </p:nvPr>
        </p:nvGraphicFramePr>
        <p:xfrm>
          <a:off x="193963" y="1024466"/>
          <a:ext cx="11674767" cy="446455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36073"/>
                <a:gridCol w="1756449"/>
                <a:gridCol w="1756449"/>
                <a:gridCol w="1756449"/>
                <a:gridCol w="1756449"/>
                <a:gridCol w="1756449"/>
                <a:gridCol w="1756449"/>
              </a:tblGrid>
              <a:tr h="333279"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tx1"/>
                          </a:solidFill>
                        </a:rPr>
                        <a:t>Short term (0-12 months)</a:t>
                      </a:r>
                      <a:endParaRPr lang="en-CA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r>
                        <a:rPr lang="en-CA" sz="1200" baseline="0" dirty="0" smtClean="0">
                          <a:solidFill>
                            <a:schemeClr val="bg1"/>
                          </a:solidFill>
                        </a:rPr>
                        <a:t> term (12-24 months)</a:t>
                      </a:r>
                      <a:endParaRPr lang="en-CA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bg1"/>
                          </a:solidFill>
                        </a:rPr>
                        <a:t>Long term (24-36 months)</a:t>
                      </a:r>
                      <a:endParaRPr lang="en-CA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2393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Planning</a:t>
                      </a:r>
                      <a:endParaRPr lang="en-CA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Process</a:t>
                      </a:r>
                      <a:endParaRPr lang="en-CA" sz="12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Systems</a:t>
                      </a:r>
                      <a:endParaRPr lang="en-CA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People</a:t>
                      </a:r>
                      <a:endParaRPr lang="en-CA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" name="Chevron 478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1406660" y="1428610"/>
            <a:ext cx="77312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charter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3" name="Chevron 478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2249053" y="1428609"/>
            <a:ext cx="75276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plan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4" name="Chevron 478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084943" y="1434454"/>
            <a:ext cx="817418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tracking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5" name="Chevron 478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11259127" y="1428610"/>
            <a:ext cx="618836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closure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059709" y="1703246"/>
            <a:ext cx="120074" cy="21791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75165" y="1699855"/>
            <a:ext cx="5757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Kick-off</a:t>
            </a:r>
            <a:endParaRPr lang="en-US" sz="1000" dirty="0">
              <a:solidFill>
                <a:prstClr val="black"/>
              </a:solidFill>
              <a:cs typeface="Arial" pitchFamily="34" charset="0"/>
              <a:sym typeface="Arial" pitchFamily="34" charset="0"/>
            </a:endParaRPr>
          </a:p>
        </p:txBody>
      </p:sp>
      <p:sp>
        <p:nvSpPr>
          <p:cNvPr id="99" name="Chevron 478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749875" y="2099839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Current state assessment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0" name="Chevron 478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3135747" y="2092560"/>
            <a:ext cx="111298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Future state process design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1" name="Chevron 478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4322618" y="2107641"/>
            <a:ext cx="224114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Future state detailed design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2" name="Chevron 478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3135747" y="4412113"/>
            <a:ext cx="222596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Legal/compliance/risk approvals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3" name="Chevron 478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2244734" y="4840937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Stakeholder interviews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4" name="Chevron 478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1759112" y="2418569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Procedure/process reviews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5" name="Chevron 478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2099803" y="3233690"/>
            <a:ext cx="102523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Initial tech meetings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6" name="Chevron 478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40875" y="3523408"/>
            <a:ext cx="143625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Requirements </a:t>
            </a:r>
          </a:p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(System 1)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7" name="Chevron 478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40878" y="3877635"/>
            <a:ext cx="1436250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Requirements </a:t>
            </a:r>
          </a:p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(System 2)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8" name="Chevron 478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77128" y="3523408"/>
            <a:ext cx="317798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Development (System 1)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9" name="Chevron 478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5477128" y="3910781"/>
            <a:ext cx="317798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Development (System 2)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0" name="Chevron 478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3135747" y="3233689"/>
            <a:ext cx="83589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Intakes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1" name="Chevron 478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99865" y="3523407"/>
            <a:ext cx="114606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2" name="Chevron 478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8727541" y="3910780"/>
            <a:ext cx="114606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3" name="Chevron 478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9873605" y="3721023"/>
            <a:ext cx="82672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End-to-end 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4" name="Flowchart: Decision 113"/>
          <p:cNvSpPr/>
          <p:nvPr/>
        </p:nvSpPr>
        <p:spPr>
          <a:xfrm>
            <a:off x="10772744" y="3738621"/>
            <a:ext cx="120074" cy="21791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10873319" y="3735230"/>
            <a:ext cx="550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Go-live</a:t>
            </a:r>
            <a:endParaRPr lang="en-US" sz="1000" dirty="0">
              <a:solidFill>
                <a:prstClr val="black"/>
              </a:solidFill>
              <a:cs typeface="Arial" pitchFamily="34" charset="0"/>
              <a:sym typeface="Arial" pitchFamily="34" charset="0"/>
            </a:endParaRPr>
          </a:p>
        </p:txBody>
      </p:sp>
      <p:sp>
        <p:nvSpPr>
          <p:cNvPr id="116" name="Chevron 478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647642" y="4405058"/>
            <a:ext cx="3052686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Change management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7" name="Chevron 478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8962931" y="4818563"/>
            <a:ext cx="1737397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Training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8" name="Chevron 478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10768126" y="2122722"/>
            <a:ext cx="1109837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Post go-live improvements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9" name="Chevron 478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10772744" y="2549759"/>
            <a:ext cx="1109837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Performance measurement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20" name="Chevron 478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1907308" y="2776287"/>
            <a:ext cx="117763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Baseline measurement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21" name="Chevron 478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8437829" y="2122722"/>
            <a:ext cx="2105479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New process implementation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57902" y="1443690"/>
            <a:ext cx="3" cy="4070419"/>
          </a:xfrm>
          <a:prstGeom prst="line">
            <a:avLst/>
          </a:prstGeom>
          <a:ln>
            <a:solidFill>
              <a:srgbClr val="B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34823" y="5457837"/>
            <a:ext cx="8306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We are here</a:t>
            </a:r>
            <a:endParaRPr lang="en-CA" dirty="0"/>
          </a:p>
        </p:txBody>
      </p:sp>
      <p:cxnSp>
        <p:nvCxnSpPr>
          <p:cNvPr id="13" name="Elbow Connector 12"/>
          <p:cNvCxnSpPr>
            <a:stCxn id="121" idx="3"/>
          </p:cNvCxnSpPr>
          <p:nvPr/>
        </p:nvCxnSpPr>
        <p:spPr>
          <a:xfrm>
            <a:off x="10543308" y="2260041"/>
            <a:ext cx="193228" cy="1538003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17" idx="3"/>
          </p:cNvCxnSpPr>
          <p:nvPr/>
        </p:nvCxnSpPr>
        <p:spPr>
          <a:xfrm flipV="1">
            <a:off x="10700328" y="3956540"/>
            <a:ext cx="36208" cy="999342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265274" y="420154"/>
            <a:ext cx="49713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"/>
              </a:spcBef>
              <a:spcAft>
                <a:spcPct val="5000"/>
              </a:spcAft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Implementation Planning</a:t>
            </a: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0768126" y="4840937"/>
            <a:ext cx="998609" cy="560151"/>
            <a:chOff x="9956800" y="4988079"/>
            <a:chExt cx="998609" cy="560151"/>
          </a:xfrm>
        </p:grpSpPr>
        <p:sp>
          <p:nvSpPr>
            <p:cNvPr id="137" name="TextBox 136"/>
            <p:cNvSpPr txBox="1"/>
            <p:nvPr/>
          </p:nvSpPr>
          <p:spPr>
            <a:xfrm>
              <a:off x="9966036" y="4988079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EB3915"/>
                  </a:solidFill>
                  <a:latin typeface="Arial" pitchFamily="34" charset="0"/>
                  <a:cs typeface="Arial" pitchFamily="34" charset="0"/>
                </a:rPr>
                <a:t>tasko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956800" y="5332786"/>
              <a:ext cx="94448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consulting.com</a:t>
              </a:r>
            </a:p>
          </p:txBody>
        </p:sp>
      </p:grpSp>
      <p:sp>
        <p:nvSpPr>
          <p:cNvPr id="140" name="Chevron 478"/>
          <p:cNvSpPr>
            <a:spLocks noGrp="1" noChangeArrowheads="1"/>
          </p:cNvSpPr>
          <p:nvPr>
            <p:custDataLst>
              <p:tags r:id="rId26"/>
            </p:custDataLst>
          </p:nvPr>
        </p:nvSpPr>
        <p:spPr bwMode="auto">
          <a:xfrm>
            <a:off x="3692239" y="4836761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Design workshops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100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Paradoxx</cp:lastModifiedBy>
  <cp:revision>81</cp:revision>
  <dcterms:created xsi:type="dcterms:W3CDTF">2017-08-29T01:10:13Z</dcterms:created>
  <dcterms:modified xsi:type="dcterms:W3CDTF">2022-01-16T00:19:43Z</dcterms:modified>
</cp:coreProperties>
</file>